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3"/>
  </p:notesMasterIdLst>
  <p:sldIdLst>
    <p:sldId id="256" r:id="rId2"/>
    <p:sldId id="463" r:id="rId3"/>
    <p:sldId id="508" r:id="rId4"/>
    <p:sldId id="509" r:id="rId5"/>
    <p:sldId id="510" r:id="rId6"/>
    <p:sldId id="477" r:id="rId7"/>
    <p:sldId id="399" r:id="rId8"/>
    <p:sldId id="409" r:id="rId9"/>
    <p:sldId id="481" r:id="rId10"/>
    <p:sldId id="482" r:id="rId11"/>
    <p:sldId id="50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2.png"/><Relationship Id="rId4" Type="http://schemas.openxmlformats.org/officeDocument/2006/relationships/image" Target="../media/image8.tiff"/><Relationship Id="rId9" Type="http://schemas.openxmlformats.org/officeDocument/2006/relationships/hyperlink" Target="https://anubhavtraining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CLOUD APPLICATION PROGRAMMING AND XSA</a:t>
            </a:r>
            <a:r>
              <a:rPr lang="en-US" sz="5400" b="1" dirty="0">
                <a:solidFill>
                  <a:schemeClr val="accent3"/>
                </a:solidFill>
              </a:rPr>
              <a:t> TRAINING IN BPT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1026" name="Picture 2" descr="Tiny people doing priorities checklist flat illustration Free V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764" y="757264"/>
            <a:ext cx="596265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53490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Generic Handlers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Generic Handlers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CAPM Framework generates most of the code for CURDQ operations on the entity, it also does these operations in synchronous manner. At time, we want to</a:t>
            </a:r>
          </a:p>
          <a:p>
            <a:pPr marL="285750" indent="-285750">
              <a:buFontTx/>
              <a:buChar char="-"/>
            </a:pPr>
            <a:r>
              <a:rPr lang="en-US" dirty="0"/>
              <a:t>Take full control on CURDQ</a:t>
            </a:r>
          </a:p>
          <a:p>
            <a:pPr marL="285750" indent="-285750">
              <a:buFontTx/>
              <a:buChar char="-"/>
            </a:pPr>
            <a:r>
              <a:rPr lang="en-US" dirty="0"/>
              <a:t>I want to add my custom validations before data is updated</a:t>
            </a:r>
          </a:p>
          <a:p>
            <a:pPr marL="285750" indent="-285750">
              <a:buFontTx/>
              <a:buChar char="-"/>
            </a:pPr>
            <a:r>
              <a:rPr lang="en-US" dirty="0"/>
              <a:t>We want to change data with enrichment</a:t>
            </a:r>
          </a:p>
          <a:p>
            <a:pPr marL="285750" indent="-285750">
              <a:buFontTx/>
              <a:buChar char="-"/>
            </a:pPr>
            <a:r>
              <a:rPr lang="en-US" dirty="0"/>
              <a:t>Read data we want to add extra information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E2F957-1B88-45E8-B1B3-C1718E3AFF66}"/>
              </a:ext>
            </a:extLst>
          </p:cNvPr>
          <p:cNvSpPr/>
          <p:nvPr/>
        </p:nvSpPr>
        <p:spPr>
          <a:xfrm>
            <a:off x="426720" y="2917371"/>
            <a:ext cx="1802674" cy="511629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User/Developer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3E956B0-08EC-4212-91C2-66D79ABC991A}"/>
              </a:ext>
            </a:extLst>
          </p:cNvPr>
          <p:cNvSpPr/>
          <p:nvPr/>
        </p:nvSpPr>
        <p:spPr>
          <a:xfrm>
            <a:off x="3333479" y="2917369"/>
            <a:ext cx="1802674" cy="511629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Service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9FB3BCB-2648-4F5F-885A-8140259281FE}"/>
              </a:ext>
            </a:extLst>
          </p:cNvPr>
          <p:cNvSpPr/>
          <p:nvPr/>
        </p:nvSpPr>
        <p:spPr>
          <a:xfrm>
            <a:off x="6240238" y="2917369"/>
            <a:ext cx="1802674" cy="511629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CAPM Framework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25982A1-CA4F-4BF8-A2D5-32CF186AC51D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328057" y="3429000"/>
            <a:ext cx="0" cy="312855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B764226-6544-4403-8271-201AEEB01E9C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4234816" y="3428998"/>
            <a:ext cx="0" cy="312855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CFD100D-8E05-46EF-BB60-361A336E8F82}"/>
              </a:ext>
            </a:extLst>
          </p:cNvPr>
          <p:cNvCxnSpPr>
            <a:stCxn id="31" idx="2"/>
          </p:cNvCxnSpPr>
          <p:nvPr/>
        </p:nvCxnSpPr>
        <p:spPr>
          <a:xfrm>
            <a:off x="7141575" y="3428998"/>
            <a:ext cx="0" cy="312855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35" name="Flowchart: Magnetic Disk 34">
            <a:extLst>
              <a:ext uri="{FF2B5EF4-FFF2-40B4-BE49-F238E27FC236}">
                <a16:creationId xmlns:a16="http://schemas.microsoft.com/office/drawing/2014/main" id="{7908D498-A498-4B43-AD0C-378F4E35EE0F}"/>
              </a:ext>
            </a:extLst>
          </p:cNvPr>
          <p:cNvSpPr/>
          <p:nvPr/>
        </p:nvSpPr>
        <p:spPr>
          <a:xfrm>
            <a:off x="9190949" y="2869111"/>
            <a:ext cx="1619795" cy="720632"/>
          </a:xfrm>
          <a:prstGeom prst="flowChartMagneticDisk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DB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6E49F25-BF6A-40E4-849B-C5DFE52420E2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10000847" y="3589743"/>
            <a:ext cx="42185" cy="318951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B439910-1F34-4754-870A-D7A53031DE47}"/>
              </a:ext>
            </a:extLst>
          </p:cNvPr>
          <p:cNvCxnSpPr/>
          <p:nvPr/>
        </p:nvCxnSpPr>
        <p:spPr>
          <a:xfrm>
            <a:off x="1328057" y="3866606"/>
            <a:ext cx="2906759" cy="0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1A7BB11-DD44-47B0-89CA-687DE38F98A0}"/>
              </a:ext>
            </a:extLst>
          </p:cNvPr>
          <p:cNvCxnSpPr/>
          <p:nvPr/>
        </p:nvCxnSpPr>
        <p:spPr>
          <a:xfrm>
            <a:off x="4234816" y="4110446"/>
            <a:ext cx="2906759" cy="0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32C9F60-550E-4ABA-922C-B4ADAA386626}"/>
              </a:ext>
            </a:extLst>
          </p:cNvPr>
          <p:cNvCxnSpPr/>
          <p:nvPr/>
        </p:nvCxnSpPr>
        <p:spPr>
          <a:xfrm>
            <a:off x="7141575" y="4502331"/>
            <a:ext cx="2864574" cy="0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C1DC231-D583-4D15-8889-1DA8CA3E2910}"/>
              </a:ext>
            </a:extLst>
          </p:cNvPr>
          <p:cNvCxnSpPr/>
          <p:nvPr/>
        </p:nvCxnSpPr>
        <p:spPr>
          <a:xfrm flipH="1">
            <a:off x="7141575" y="5216434"/>
            <a:ext cx="2906759" cy="0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6312EAF-84DD-4F60-BFB6-EF3FB57403AD}"/>
              </a:ext>
            </a:extLst>
          </p:cNvPr>
          <p:cNvCxnSpPr/>
          <p:nvPr/>
        </p:nvCxnSpPr>
        <p:spPr>
          <a:xfrm flipH="1">
            <a:off x="4234816" y="5625737"/>
            <a:ext cx="2906759" cy="0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B8358ED-FFF9-4BFA-AEA2-A16AB1CABA75}"/>
              </a:ext>
            </a:extLst>
          </p:cNvPr>
          <p:cNvCxnSpPr/>
          <p:nvPr/>
        </p:nvCxnSpPr>
        <p:spPr>
          <a:xfrm flipH="1">
            <a:off x="1328057" y="5991497"/>
            <a:ext cx="2906759" cy="0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4B59A007-703D-4159-B6C6-6363C5410E98}"/>
              </a:ext>
            </a:extLst>
          </p:cNvPr>
          <p:cNvSpPr/>
          <p:nvPr/>
        </p:nvSpPr>
        <p:spPr>
          <a:xfrm>
            <a:off x="4234816" y="3866598"/>
            <a:ext cx="45719" cy="1759130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501E23D-E05A-4D49-923E-9CC108A1C986}"/>
              </a:ext>
            </a:extLst>
          </p:cNvPr>
          <p:cNvSpPr/>
          <p:nvPr/>
        </p:nvSpPr>
        <p:spPr>
          <a:xfrm>
            <a:off x="7139808" y="4094481"/>
            <a:ext cx="45719" cy="1531238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65DC0E7-35DC-44B2-9181-20F3EE899E57}"/>
              </a:ext>
            </a:extLst>
          </p:cNvPr>
          <p:cNvSpPr/>
          <p:nvPr/>
        </p:nvSpPr>
        <p:spPr>
          <a:xfrm>
            <a:off x="9963964" y="4552403"/>
            <a:ext cx="104472" cy="664027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6B12A89-10A5-4F9B-B41C-D8A16022749B}"/>
              </a:ext>
            </a:extLst>
          </p:cNvPr>
          <p:cNvSpPr/>
          <p:nvPr/>
        </p:nvSpPr>
        <p:spPr>
          <a:xfrm>
            <a:off x="7162667" y="4206240"/>
            <a:ext cx="1685240" cy="175305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before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07545B8-8048-401C-913E-70C56C37D2EE}"/>
              </a:ext>
            </a:extLst>
          </p:cNvPr>
          <p:cNvSpPr/>
          <p:nvPr/>
        </p:nvSpPr>
        <p:spPr>
          <a:xfrm>
            <a:off x="7192058" y="5357951"/>
            <a:ext cx="1685240" cy="175305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after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4B87F59-3404-42AD-AF9E-3FFD32DF03FC}"/>
              </a:ext>
            </a:extLst>
          </p:cNvPr>
          <p:cNvSpPr/>
          <p:nvPr/>
        </p:nvSpPr>
        <p:spPr>
          <a:xfrm>
            <a:off x="6342907" y="4781680"/>
            <a:ext cx="1685240" cy="175305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B4E8E04-2C64-4877-8443-EF2F0EA67017}"/>
              </a:ext>
            </a:extLst>
          </p:cNvPr>
          <p:cNvSpPr txBox="1"/>
          <p:nvPr/>
        </p:nvSpPr>
        <p:spPr>
          <a:xfrm>
            <a:off x="7659356" y="1231584"/>
            <a:ext cx="3721322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When</a:t>
            </a:r>
            <a:r>
              <a:rPr lang="en-US" dirty="0"/>
              <a:t>? - </a:t>
            </a:r>
            <a:r>
              <a:rPr lang="en-US" b="1" dirty="0"/>
              <a:t>on</a:t>
            </a:r>
            <a:r>
              <a:rPr lang="en-US" dirty="0"/>
              <a:t>, </a:t>
            </a:r>
            <a:r>
              <a:rPr lang="en-US" b="1" dirty="0"/>
              <a:t>before</a:t>
            </a:r>
            <a:r>
              <a:rPr lang="en-US" dirty="0"/>
              <a:t>, </a:t>
            </a:r>
            <a:r>
              <a:rPr lang="en-US" b="1" dirty="0"/>
              <a:t>after</a:t>
            </a:r>
          </a:p>
          <a:p>
            <a:r>
              <a:rPr lang="en-US" b="1" dirty="0"/>
              <a:t>Who</a:t>
            </a:r>
            <a:r>
              <a:rPr lang="en-US" dirty="0"/>
              <a:t>?   - ENTITY - Employee</a:t>
            </a:r>
          </a:p>
          <a:p>
            <a:r>
              <a:rPr lang="en-US" b="1" dirty="0"/>
              <a:t>Operation</a:t>
            </a:r>
            <a:r>
              <a:rPr lang="en-US" dirty="0"/>
              <a:t>? – CREATE, UPDATE</a:t>
            </a:r>
          </a:p>
          <a:p>
            <a:r>
              <a:rPr lang="en-US" b="1" dirty="0"/>
              <a:t>What</a:t>
            </a:r>
            <a:r>
              <a:rPr lang="en-US" dirty="0"/>
              <a:t>? – Validate if input Sal &lt; 1mn</a:t>
            </a:r>
          </a:p>
        </p:txBody>
      </p:sp>
    </p:spTree>
    <p:extLst>
      <p:ext uri="{BB962C8B-B14F-4D97-AF65-F5344CB8AC3E}">
        <p14:creationId xmlns:p14="http://schemas.microsoft.com/office/powerpoint/2010/main" val="1567770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154277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56837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9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10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10507</TotalTime>
  <Words>240</Words>
  <Application>Microsoft Office PowerPoint</Application>
  <PresentationFormat>Widescreen</PresentationFormat>
  <Paragraphs>57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691</cp:revision>
  <dcterms:created xsi:type="dcterms:W3CDTF">2016-07-10T03:33:26Z</dcterms:created>
  <dcterms:modified xsi:type="dcterms:W3CDTF">2022-01-13T10:10:37Z</dcterms:modified>
</cp:coreProperties>
</file>